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8501122" cy="6215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festival.1september.ru/articles/627878/presentation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428604"/>
            <a:ext cx="8358246" cy="585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600" dirty="0" smtClean="0"/>
              <a:t>- Рассказать о солнце.</a:t>
            </a:r>
            <a:br>
              <a:rPr lang="ru-RU" sz="3600" dirty="0" smtClean="0"/>
            </a:br>
            <a:r>
              <a:rPr lang="ru-RU" sz="3600" dirty="0" smtClean="0"/>
              <a:t>- Рассказать о долготе дня и ночи.</a:t>
            </a:r>
            <a:br>
              <a:rPr lang="ru-RU" sz="3600" dirty="0" smtClean="0"/>
            </a:br>
            <a:r>
              <a:rPr lang="ru-RU" sz="3600" dirty="0" smtClean="0"/>
              <a:t>- Рассказать о весенней погоде, ветрах.</a:t>
            </a:r>
            <a:br>
              <a:rPr lang="ru-RU" sz="3600" dirty="0" smtClean="0"/>
            </a:br>
            <a:r>
              <a:rPr lang="ru-RU" sz="3600" dirty="0" smtClean="0"/>
              <a:t>- Рассказать о снеге и дожде.</a:t>
            </a:r>
            <a:br>
              <a:rPr lang="ru-RU" sz="3600" dirty="0" smtClean="0"/>
            </a:br>
            <a:r>
              <a:rPr lang="ru-RU" sz="3600" dirty="0" smtClean="0"/>
              <a:t>- Рассказать о том, что происходит с      водоемами.</a:t>
            </a:r>
            <a:br>
              <a:rPr lang="ru-RU" sz="3600" dirty="0" smtClean="0"/>
            </a:br>
            <a:r>
              <a:rPr lang="ru-RU" sz="3600" dirty="0" smtClean="0"/>
              <a:t>- Рассказать, что происходит с растениями.</a:t>
            </a:r>
            <a:br>
              <a:rPr lang="ru-RU" sz="3600" dirty="0" smtClean="0"/>
            </a:br>
            <a:r>
              <a:rPr lang="ru-RU" sz="3600" dirty="0" smtClean="0"/>
              <a:t>- Рассказать, как животные встречают весну.</a:t>
            </a:r>
            <a:br>
              <a:rPr lang="ru-RU" sz="3600" dirty="0" smtClean="0"/>
            </a:br>
            <a:r>
              <a:rPr lang="ru-RU" sz="3600" dirty="0" smtClean="0"/>
              <a:t>- Рассказать, как люди встречают весну.</a:t>
            </a:r>
            <a:br>
              <a:rPr lang="ru-RU" sz="3600" dirty="0" smtClean="0"/>
            </a:br>
            <a:r>
              <a:rPr lang="ru-RU" sz="3600" dirty="0" smtClean="0"/>
              <a:t>- Рассказать, чем нравится весна.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v2017god.ru/wp-content/uploads/2016/03/Pogoda-v-Moskve-na-mart-2017-goda-ot-gidromettsentra-prognoz..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285728"/>
            <a:ext cx="8501123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hippt.net/u/storage/ppt_7638/bc62-1390716183-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7" y="382905"/>
            <a:ext cx="6715125" cy="6092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5.hostingkartinok.com/uploads/images/2014/03/e223a263dd40036b71e1af3674e2b47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143932" cy="628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eastkorr.net/sites/default/files/news_images/3116872_large-reki-led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5"/>
            <a:ext cx="8215370" cy="600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1.bp.blogspot.com/-vVUMoyaG-Fc/UzEJzLPbqfI/AAAAAAAAAqs/IIgMIvTKL4g/s1600/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143931" cy="6286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granatik.ru/wp-content/uploads/2015/03/sennie_kani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1" y="428604"/>
            <a:ext cx="5357851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ramdou63.edumsko.ru/uploads/3000/2704/slider/vesnakartink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57166"/>
            <a:ext cx="5357850" cy="621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picekraftjlt.com/photo/56b92759aaa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7" y="285728"/>
            <a:ext cx="8429684" cy="65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Рассказать о солнце. - Рассказать о долготе дня и ночи. - Рассказать о весенней погоде, ветрах. - Рассказать о снеге и дожде. - Рассказать о том, что происходит с      водоемами. - Рассказать, что происходит с растениями. - Рассказать, как животные встречают весну. - Рассказать, как люди встречают весну. - Рассказать, чем нравится весна.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Aleksander</dc:creator>
  <cp:lastModifiedBy>Детский дом 16</cp:lastModifiedBy>
  <cp:revision>4</cp:revision>
  <dcterms:created xsi:type="dcterms:W3CDTF">2016-04-17T12:50:20Z</dcterms:created>
  <dcterms:modified xsi:type="dcterms:W3CDTF">2023-09-17T06:59:30Z</dcterms:modified>
</cp:coreProperties>
</file>